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bab28c2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bab28c2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1bab28c2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1bab28c2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1bab28c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1bab28c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1bab28c2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1bab28c2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bab28c2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bab28c2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1bab28c2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1bab28c2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1bab28c2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1bab28c2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1bab28c2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1bab28c2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4b126ac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4b126ac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a5a6ddea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fa5a6ddea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fa5a6dd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fa5a6dd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3038a8a7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3038a8a7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fa5a6ddea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fa5a6ddea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fa5a6ddea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fa5a6ddea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fa5a6dd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fa5a6dd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1bab28c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1bab28c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1bab28c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1bab28c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bab28c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1bab28c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bab28c2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bab28c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GauravKumawat33/disease.git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GauravKumawat33/disease.git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JanKvttiBd4TjdAX2c6-75g0btndbL15/view?usp=sharing" TargetMode="External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485675" y="1867650"/>
            <a:ext cx="5001300" cy="14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Liv-Lyf</a:t>
            </a:r>
            <a:r>
              <a:rPr lang="en"/>
              <a:t> </a:t>
            </a: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V-</a:t>
            </a:r>
            <a:r>
              <a:rPr i="1" lang="en" sz="2600">
                <a:latin typeface="Times New Roman"/>
                <a:ea typeface="Times New Roman"/>
                <a:cs typeface="Times New Roman"/>
                <a:sym typeface="Times New Roman"/>
              </a:rPr>
              <a:t>2.0</a:t>
            </a:r>
            <a:endParaRPr i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057400" y="2752650"/>
            <a:ext cx="676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A Hospital cum Management Web Application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462" y="1333300"/>
            <a:ext cx="695225" cy="6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646825"/>
            <a:ext cx="8606477" cy="41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303100" y="31225"/>
            <a:ext cx="55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Find Hospital Details (Beds, Cylinders) as per your requirement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50" y="537300"/>
            <a:ext cx="8584925" cy="40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75" y="573825"/>
            <a:ext cx="8728450" cy="41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75" y="678175"/>
            <a:ext cx="8166450" cy="39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25" y="768128"/>
            <a:ext cx="8559725" cy="411454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183700" y="91850"/>
            <a:ext cx="4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Opinion about vaccination centres or any thing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50" y="866575"/>
            <a:ext cx="8046202" cy="386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321475" y="82675"/>
            <a:ext cx="34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Booking of Vaccination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0" l="0" r="0" t="19458"/>
          <a:stretch/>
        </p:blipFill>
        <p:spPr>
          <a:xfrm>
            <a:off x="304800" y="928625"/>
            <a:ext cx="8734877" cy="7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146725"/>
            <a:ext cx="8734873" cy="24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3561150" y="0"/>
            <a:ext cx="232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Displaying Messages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75" y="1124949"/>
            <a:ext cx="8245301" cy="361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220425" y="64300"/>
            <a:ext cx="51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Profile Page to see personal details and Vaccination Status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727650" y="592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Future Plans</a:t>
            </a:r>
            <a:endParaRPr sz="2740"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727650" y="1388675"/>
            <a:ext cx="80514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1. OTP-Verification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2. API Implementation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3. Appointment Settings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4. Providing Better User_Interface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5. Payment Feature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6. Chat-Bot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7. Deployment</a:t>
            </a:r>
            <a:endParaRPr b="1" sz="1800">
              <a:solidFill>
                <a:srgbClr val="434343"/>
              </a:solidFill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125" y="1688123"/>
            <a:ext cx="3582249" cy="26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667200" y="606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/>
              <a:t>And Much More to Come...</a:t>
            </a:r>
            <a:endParaRPr sz="2540"/>
          </a:p>
        </p:txBody>
      </p:sp>
      <p:sp>
        <p:nvSpPr>
          <p:cNvPr id="234" name="Google Shape;234;p31"/>
          <p:cNvSpPr txBox="1"/>
          <p:nvPr/>
        </p:nvSpPr>
        <p:spPr>
          <a:xfrm>
            <a:off x="1120550" y="2177075"/>
            <a:ext cx="27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Feel Free to check our Updates on GitHub.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1926475" y="3794450"/>
            <a:ext cx="136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Liv-Lyf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862" y="3115150"/>
            <a:ext cx="695225" cy="6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650" y="1871425"/>
            <a:ext cx="4999950" cy="27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3500" y="541551"/>
            <a:ext cx="2130099" cy="11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574975" y="485763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Motivation</a:t>
            </a:r>
            <a:r>
              <a:rPr lang="en"/>
              <a:t>	</a:t>
            </a:r>
            <a:endParaRPr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574975" y="1920575"/>
            <a:ext cx="6465600" cy="28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To solve the problem people face when they are in search of hospital beds, vaccines, or while visiting some place having concern of number of cases in that area. </a:t>
            </a:r>
            <a:r>
              <a:rPr b="1" lang="en"/>
              <a:t>To empower people</a:t>
            </a:r>
            <a:r>
              <a:rPr lang="en"/>
              <a:t> to know the actual and live status of Vaccination Centre and Hospitals.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Building a project </a:t>
            </a:r>
            <a:r>
              <a:rPr b="1" lang="en"/>
              <a:t>to help society</a:t>
            </a:r>
            <a:r>
              <a:rPr lang="en"/>
              <a:t> and ease life of people.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 And </a:t>
            </a:r>
            <a:r>
              <a:rPr b="1" lang="en"/>
              <a:t>to promote Digital India </a:t>
            </a:r>
            <a:r>
              <a:rPr lang="en"/>
              <a:t>(“</a:t>
            </a:r>
            <a:r>
              <a:rPr i="1" lang="en"/>
              <a:t>Power to Empower”</a:t>
            </a:r>
            <a:r>
              <a:rPr lang="en"/>
              <a:t>).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225" y="798726"/>
            <a:ext cx="2130099" cy="11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ctrTitle"/>
          </p:nvPr>
        </p:nvSpPr>
        <p:spPr>
          <a:xfrm>
            <a:off x="727650" y="1540550"/>
            <a:ext cx="7688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Thank You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For Your Attention...</a:t>
            </a:r>
            <a:endParaRPr sz="3300"/>
          </a:p>
        </p:txBody>
      </p:sp>
      <p:sp>
        <p:nvSpPr>
          <p:cNvPr id="244" name="Google Shape;244;p32"/>
          <p:cNvSpPr txBox="1"/>
          <p:nvPr>
            <p:ph idx="1" type="subTitle"/>
          </p:nvPr>
        </p:nvSpPr>
        <p:spPr>
          <a:xfrm>
            <a:off x="6509850" y="4101475"/>
            <a:ext cx="318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Project by-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Gaurav Kumawat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i="1" lang="en" sz="1400">
                <a:solidFill>
                  <a:srgbClr val="000000"/>
                </a:solidFill>
              </a:rPr>
              <a:t>(20075033)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950" y="566376"/>
            <a:ext cx="2130099" cy="11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928450" y="3811863"/>
            <a:ext cx="34119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829"/>
              <a:t>Will be capable of showing </a:t>
            </a:r>
            <a:r>
              <a:rPr b="1" lang="en" sz="1829"/>
              <a:t>Live-Vaccination Status</a:t>
            </a:r>
            <a:endParaRPr b="1" sz="1829"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2794862" y="1486675"/>
            <a:ext cx="3998100" cy="18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Will be h</a:t>
            </a:r>
            <a:r>
              <a:rPr lang="en" sz="1800"/>
              <a:t>elpful in finding </a:t>
            </a:r>
            <a:r>
              <a:rPr b="1" lang="en" sz="1800"/>
              <a:t>Number of Active cases</a:t>
            </a:r>
            <a:r>
              <a:rPr lang="en" sz="1800"/>
              <a:t>- places by looking at COVID Positive Patient from the given region.</a:t>
            </a:r>
            <a:endParaRPr sz="1800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1019" t="2276"/>
          <a:stretch/>
        </p:blipFill>
        <p:spPr>
          <a:xfrm>
            <a:off x="441650" y="1477152"/>
            <a:ext cx="2267384" cy="166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4507" l="1270" r="-1270" t="0"/>
          <a:stretch/>
        </p:blipFill>
        <p:spPr>
          <a:xfrm>
            <a:off x="6878790" y="1302360"/>
            <a:ext cx="1891135" cy="178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100" y="3453950"/>
            <a:ext cx="2343699" cy="15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688375" y="579250"/>
            <a:ext cx="541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Liv-Lyf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624575" y="1319575"/>
            <a:ext cx="42342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Will be providing </a:t>
            </a:r>
            <a:r>
              <a:rPr b="1" lang="en" sz="1800"/>
              <a:t>live Hospital-status</a:t>
            </a:r>
            <a:r>
              <a:rPr lang="en" sz="1800"/>
              <a:t> of available beds and oxygen-cylinder locality-wise/ hospital-wise/city-wise.</a:t>
            </a:r>
            <a:endParaRPr sz="180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250" y="1002238"/>
            <a:ext cx="2828601" cy="16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4022950" y="3376550"/>
            <a:ext cx="43995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Will be </a:t>
            </a:r>
            <a:r>
              <a:rPr b="1" lang="en" sz="1800"/>
              <a:t>empowering India</a:t>
            </a:r>
            <a:r>
              <a:rPr lang="en" sz="1800"/>
              <a:t> by providing honest and transparent s</a:t>
            </a:r>
            <a:r>
              <a:rPr lang="en" sz="1800"/>
              <a:t>tatus of hospital and vaccination center on the fingertips of every-person</a:t>
            </a:r>
            <a:endParaRPr sz="180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25" y="2984988"/>
            <a:ext cx="2759424" cy="186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688375" y="579250"/>
            <a:ext cx="541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Liv-Lyf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2052300" y="-39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 Diagram</a:t>
            </a:r>
            <a:r>
              <a:rPr lang="en" u="sng">
                <a:solidFill>
                  <a:srgbClr val="000000"/>
                </a:solidFill>
              </a:rPr>
              <a:t> of </a:t>
            </a:r>
            <a:r>
              <a:rPr lang="en" u="sng">
                <a:solidFill>
                  <a:srgbClr val="000000"/>
                </a:solidFill>
              </a:rPr>
              <a:t>Liv-Lyf Database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2003025" y="4339975"/>
            <a:ext cx="1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Hospital-Patient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741375" y="1087175"/>
            <a:ext cx="1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Vaccination-Center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00" y="782950"/>
            <a:ext cx="8486775" cy="41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2271825" y="885675"/>
            <a:ext cx="239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Hospital-Patients</a:t>
            </a:r>
            <a:endParaRPr b="1" sz="2000" u="sng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5741375" y="885675"/>
            <a:ext cx="272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Vaccination-Centers</a:t>
            </a:r>
            <a:endParaRPr b="1" sz="2000" u="sng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 flipH="1" rot="10800000">
            <a:off x="2094150" y="1396050"/>
            <a:ext cx="1047000" cy="1056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7"/>
          <p:cNvCxnSpPr/>
          <p:nvPr/>
        </p:nvCxnSpPr>
        <p:spPr>
          <a:xfrm flipH="1" rot="10800000">
            <a:off x="6447750" y="1423750"/>
            <a:ext cx="413400" cy="1928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50" y="606350"/>
            <a:ext cx="8260450" cy="434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3502175" y="0"/>
            <a:ext cx="18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HOME PAGE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38" y="608500"/>
            <a:ext cx="8795525" cy="42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183700" y="36750"/>
            <a:ext cx="35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Contact Us page for any queries:-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75" y="700475"/>
            <a:ext cx="8718250" cy="415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75" y="855500"/>
            <a:ext cx="8554699" cy="395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453675" y="91850"/>
            <a:ext cx="42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Check availability of vaccines in your nearby centre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